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D0A832-7065-4AF1-9BBB-7637D0B9EFC0}" v="1" dt="2024-01-29T19:48:07.1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DA7-0AC5-C046-145D-CCDF51BB1D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6A634A-9E35-F3B0-2993-E7AC8EEC3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41670-77C8-2CAE-09D4-38E719E5F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AF46BC-1BC4-4774-FD04-7DB3D459A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30700-5F5C-5704-3C71-2142BC725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706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AB872-F42F-7EF9-13D0-4FDD24B7F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AB904-5966-55F5-3CC0-9F3B6158F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211A0-BC41-09E2-7BB4-40E8863C1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64B23-82CE-EC42-D3F8-4A4B69EA0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77168-DEC6-CB28-D129-EC8D41388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709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D8565-CC4A-6CD6-6819-2B1B34231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726520-4642-EDED-DA04-4D193A9B5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CD2FC-D5CF-4CC2-97C0-AF129D15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653AA4-9372-7ECC-C2A2-7C8B71E46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593A0-8CED-4E02-398A-4580FBB8A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956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22CC6-5C7D-66E5-A6EF-30047BE4E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88580-8EF7-D310-4E3B-5D9D7F145B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40AEB3-A301-4BD9-29A5-673752319E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C40E74-E7FD-ED8A-2DCE-D2CCD993B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AE354-F5FF-4798-3AD0-FA29D1EAC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B080B-576A-21D4-B4EE-D1B769534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192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1C605-2175-B9E2-7BA1-D862E3815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56D944-8988-1B83-A13B-DC7234AD5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889C51-B3C5-D456-E1B8-986F8EA7D5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0573C3-4DB7-2413-5036-CF5537161B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D61904-97AC-8B3B-EE44-521BDAA51C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2748F4-4049-85BF-28F0-F7362BA20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697A16-2EDF-01A9-B22D-C8D6B5BBB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5B9154-F326-D708-BA4D-ECD9A257B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55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6A347-FF35-A2F5-839A-DB6D77372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B80EE7-E79B-A707-EA46-9FE787686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F42599-4B50-194E-FEBC-811A1B0A4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2C671A-169E-D064-1060-EA0573CFC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78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6F4BB7-CC90-BC42-9EB6-C47954872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A7FC57-34AC-56E3-BDAD-D7E22C3FB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1836A7-0D6E-F75F-556B-A9AC7F364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462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49A3A-1F27-0ED2-64F9-AA89C9EFA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80FA1-BE0C-8E2B-9307-0E876CE43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EF8729-768E-D4DA-8F99-5C6EF2F70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542D56-2C8E-8657-5AE0-FF797C03C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66A3DF-FD14-3B79-6B9E-F0A3557A0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5A3B8F-5230-3829-3455-409135F0B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03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60E62-79F0-C89A-0B68-AFEC6853A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39052A-FE84-E1B4-2E10-F8367E7B7F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E96F47-B684-8E5D-7D72-262AE40B76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7E006B-370A-158C-1AB5-4F707F84C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059EC-0283-7298-A82A-96BC53DE0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4ED858-F2F6-3071-DDF1-D85709E44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8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84AD3-BAC3-D536-5227-5A1438043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AF36D4-1B74-4095-3235-CA287F24C8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B2922-43FD-F93B-4ADF-8A0AFACE2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0DAB5-66ED-520D-406B-C3FEB2174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853BE-51D8-24AE-1D6F-C9E6FBC2B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4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73D5D6-B4B3-23EB-B739-7CEBDE7D22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13C3F6-3DCF-754C-261B-A2B4003E4F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96E92-39B6-11A9-38CA-D0E1DA58F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6CC57E-FF59-8EBA-D27E-CA04EA10A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8F4F0-83B6-265F-F340-4172F7243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591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113CF2-6FDF-C728-1FF9-A3392201E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7B8491-B0FD-C2CE-4886-52EF211AB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F433B-3CE0-82F5-F0ED-F143B42098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9C184-9E61-4069-83D5-BA3CE94BB299}" type="datetimeFigureOut">
              <a:rPr lang="en-GB" smtClean="0"/>
              <a:t>24/01/2024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CF3852-69B4-A8CB-8CB4-619213C30C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8F766-20B3-AEA3-90D4-D9EBF99F19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8EB7F-1991-4107-9B31-9579CFB35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603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84114C-E28A-4EF8-1B65-6960B40D4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5661" y="151642"/>
            <a:ext cx="4531839" cy="66262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D9CA84-5548-C964-EA5D-56CA8D7BDA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724" y="71568"/>
            <a:ext cx="4355119" cy="6786432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2C4979B-486C-F34E-CD1F-186493F96D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1282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918"/>
    </mc:Choice>
    <mc:Fallback>
      <p:transition spd="slow" advTm="89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1E5C0B-7DC5-C2B6-D5D7-3E437ED0CA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5026" y="217580"/>
            <a:ext cx="9141948" cy="664042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1E72D03-592A-B06A-D4F9-422F1A5A75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2217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510"/>
    </mc:Choice>
    <mc:Fallback>
      <p:transition spd="slow" advTm="168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7F51647-DD9A-C716-CC58-438B1A60D2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8583" y="312660"/>
            <a:ext cx="9343878" cy="654534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56A2D67-B7DD-439C-2D35-E9FBA17256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9293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629"/>
    </mc:Choice>
    <mc:Fallback>
      <p:transition spd="slow" advTm="176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1491FE-598D-BB91-381C-53F8AC4D86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6736" y="327718"/>
            <a:ext cx="9277424" cy="653028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73E5C34-D652-369F-7DBD-A16362D625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9200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246"/>
    </mc:Choice>
    <mc:Fallback>
      <p:transition spd="slow" advTm="134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D81C8D-E322-059C-C58D-FB9B495D16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465" y="204723"/>
            <a:ext cx="9479575" cy="669701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B603316-E859-9847-752D-94F3BDDA35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4774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106"/>
    </mc:Choice>
    <mc:Fallback>
      <p:transition spd="slow" advTm="178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2C171DAD0C5E4ABE8F775873F3D879" ma:contentTypeVersion="18" ma:contentTypeDescription="Create a new document." ma:contentTypeScope="" ma:versionID="d01436ea19509c8775b3399b48e02a3b">
  <xsd:schema xmlns:xsd="http://www.w3.org/2001/XMLSchema" xmlns:xs="http://www.w3.org/2001/XMLSchema" xmlns:p="http://schemas.microsoft.com/office/2006/metadata/properties" xmlns:ns2="692121ea-feb2-4101-87bf-0e47cfcff302" xmlns:ns3="068c6984-1328-4f73-b37b-0c48b2875739" targetNamespace="http://schemas.microsoft.com/office/2006/metadata/properties" ma:root="true" ma:fieldsID="e63f99c0c467be67aca14cd4d9e445ec" ns2:_="" ns3:_="">
    <xsd:import namespace="692121ea-feb2-4101-87bf-0e47cfcff302"/>
    <xsd:import namespace="068c6984-1328-4f73-b37b-0c48b287573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121ea-feb2-4101-87bf-0e47cfcff3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8e8b848b-88f1-4d3c-a656-e41a0d953b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8c6984-1328-4f73-b37b-0c48b287573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7133ae7f-8700-4718-9850-f135d0dc5db7}" ma:internalName="TaxCatchAll" ma:showField="CatchAllData" ma:web="068c6984-1328-4f73-b37b-0c48b287573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92121ea-feb2-4101-87bf-0e47cfcff302">
      <Terms xmlns="http://schemas.microsoft.com/office/infopath/2007/PartnerControls"/>
    </lcf76f155ced4ddcb4097134ff3c332f>
    <TaxCatchAll xmlns="068c6984-1328-4f73-b37b-0c48b2875739" xsi:nil="true"/>
  </documentManagement>
</p:properties>
</file>

<file path=customXml/itemProps1.xml><?xml version="1.0" encoding="utf-8"?>
<ds:datastoreItem xmlns:ds="http://schemas.openxmlformats.org/officeDocument/2006/customXml" ds:itemID="{513D193E-CE30-4201-A7D4-BE70548F8820}"/>
</file>

<file path=customXml/itemProps2.xml><?xml version="1.0" encoding="utf-8"?>
<ds:datastoreItem xmlns:ds="http://schemas.openxmlformats.org/officeDocument/2006/customXml" ds:itemID="{E6440345-8B3A-4DC2-9F4C-AD56ABE8FDD2}"/>
</file>

<file path=customXml/itemProps3.xml><?xml version="1.0" encoding="utf-8"?>
<ds:datastoreItem xmlns:ds="http://schemas.openxmlformats.org/officeDocument/2006/customXml" ds:itemID="{27E8DE6D-5B57-4698-BD03-A2B3FF398B76}"/>
</file>

<file path=docProps/app.xml><?xml version="1.0" encoding="utf-8"?>
<Properties xmlns="http://schemas.openxmlformats.org/officeDocument/2006/extended-properties" xmlns:vt="http://schemas.openxmlformats.org/officeDocument/2006/docPropsVTypes">
  <TotalTime>7292</TotalTime>
  <Words>0</Words>
  <Application>Microsoft Office PowerPoint</Application>
  <PresentationFormat>Widescreen</PresentationFormat>
  <Paragraphs>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Lewis</dc:creator>
  <cp:lastModifiedBy>Jenny Lewis</cp:lastModifiedBy>
  <cp:revision>2</cp:revision>
  <dcterms:created xsi:type="dcterms:W3CDTF">2024-01-24T18:24:46Z</dcterms:created>
  <dcterms:modified xsi:type="dcterms:W3CDTF">2024-01-29T19:57:12Z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0x010100AA2C171DAD0C5E4ABE8F775873F3D879</vt:lpwstr>
  </property>
</Properties>
</file>